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19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95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824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3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19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47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8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5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5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89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5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DB0E-A264-419A-A5EB-086B41A0CAD8}" type="datetimeFigureOut">
              <a:rPr lang="en-AU" smtClean="0"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9665-764A-4A52-A868-BDA91816E1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85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Anonymous" pitchFamily="49" charset="0"/>
              </a:rPr>
              <a:t>Trauma</a:t>
            </a:r>
            <a:endParaRPr lang="en-AU" b="1" dirty="0">
              <a:latin typeface="Anonymous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30" name="Picture 6" descr="C:\Users\KelleighRyan.ATSIHF-L6\AppData\Local\Microsoft\Windows\Temporary Internet Files\Content.IE5\Z4VP28MD\MP9004432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8280919" cy="466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9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C:\Users\KelleighRyan.ATSIHF-L6\AppData\Local\Microsoft\Windows\Temporary Internet Files\Content.IE5\H38O4XJQ\MP9004435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628800"/>
            <a:ext cx="8086725" cy="449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721499"/>
          </a:xfrm>
        </p:spPr>
      </p:pic>
    </p:spTree>
    <p:extLst>
      <p:ext uri="{BB962C8B-B14F-4D97-AF65-F5344CB8AC3E}">
        <p14:creationId xmlns:p14="http://schemas.microsoft.com/office/powerpoint/2010/main" val="28635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000090" cy="5793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51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effects of Trauma?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5" name="Picture 3" descr="C:\Users\KelleighRyan.ATSIHF-L6\AppData\Local\Microsoft\Windows\Temporary Internet Files\Content.IE5\KO2U863V\MP9002890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6150"/>
            <a:ext cx="820891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Generational Trauma?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C:\Users\KelleighRyan.ATSIHF-L6\AppData\Local\Microsoft\Windows\Temporary Internet Files\Content.IE5\H38O4XJQ\MP9004373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Secondary Trauma?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82" name="Picture 10" descr="C:\Users\KelleighRyan.ATSIHF-L6\AppData\Local\Microsoft\Windows\Temporary Internet Files\Content.IE5\RZ5VBNGK\MP9004094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5" y="1340768"/>
            <a:ext cx="8208912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Trauma exposure response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4" name="Picture 4" descr="C:\Users\KelleighRyan.ATSIHF-L6\AppData\Local\Microsoft\Windows\Temporary Internet Files\Content.IE5\KO2U863V\MP900423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&amp; Resilience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C:\Users\KelleighRyan.ATSIHF-L6\AppData\Local\Microsoft\Windows\Temporary Internet Files\Content.IE5\H38O4XJQ\MP9002276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Could we, Should we?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C:\Users\KelleighRyan.ATSIHF-L6\AppData\Local\Microsoft\Windows\Temporary Internet Files\Content.IE5\PQ9IMRLY\MP9003095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Together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C:\Users\KelleighRyan.ATSIHF-L6\AppData\Local\Microsoft\Windows\Temporary Internet Files\Content.IE5\QCLI3U8Q\MP9004015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Thank you for sharing together.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C:\Users\KelleighRyan.ATSIHF-L6\AppData\Local\Microsoft\Windows\Temporary Internet Files\Content.IE5\RZ5VBNGK\MP9004389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776"/>
            <a:ext cx="6400800" cy="44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elleighRyan.ATSIHF-L6\AppData\Local\Microsoft\Windows\Temporary Internet Files\Content.IE5\RZ5VBNGK\MP9004389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32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Trauma</vt:lpstr>
      <vt:lpstr>The effects of Trauma?</vt:lpstr>
      <vt:lpstr>Generational Trauma?</vt:lpstr>
      <vt:lpstr>Secondary Trauma?</vt:lpstr>
      <vt:lpstr>Trauma exposure response </vt:lpstr>
      <vt:lpstr>Risk &amp; Resilience </vt:lpstr>
      <vt:lpstr>Could we, Should we?</vt:lpstr>
      <vt:lpstr>Together</vt:lpstr>
      <vt:lpstr>Thank you for sharing together. </vt:lpstr>
      <vt:lpstr>References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Kelleigh Ryan</dc:creator>
  <cp:lastModifiedBy>BCEC</cp:lastModifiedBy>
  <cp:revision>10</cp:revision>
  <dcterms:created xsi:type="dcterms:W3CDTF">2012-11-19T11:19:18Z</dcterms:created>
  <dcterms:modified xsi:type="dcterms:W3CDTF">2012-11-22T03:09:32Z</dcterms:modified>
</cp:coreProperties>
</file>